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7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72845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с переходом на юго-западный ночью 1-6, днем 5-10 м/с. Температура воздуха ночью 4-6, днем 20- 22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197530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28636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5354</cp:revision>
  <cp:lastPrinted>2021-07-01T03:56:27Z</cp:lastPrinted>
  <dcterms:created xsi:type="dcterms:W3CDTF">2018-03-27T06:03:00Z</dcterms:created>
  <dcterms:modified xsi:type="dcterms:W3CDTF">2026-04-23T08:33:22Z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